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96335F-4294-4F69-8147-093795FCDFC4}" v="74" dt="2023-09-14T20:49:19.410"/>
    <p1510:client id="{EC133D3D-CFB6-4CC0-8790-E0C9E1C345A0}" v="4" dt="2023-09-15T09:13:51.8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04" y="3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1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Ritter" userId="f6ad3c3a-3be2-4d4b-8475-a5326fc1b0ca" providerId="ADAL" clId="{EC133D3D-CFB6-4CC0-8790-E0C9E1C345A0}"/>
    <pc:docChg chg="modSld">
      <pc:chgData name="Christian Ritter" userId="f6ad3c3a-3be2-4d4b-8475-a5326fc1b0ca" providerId="ADAL" clId="{EC133D3D-CFB6-4CC0-8790-E0C9E1C345A0}" dt="2023-09-15T09:13:51.854" v="3" actId="20577"/>
      <pc:docMkLst>
        <pc:docMk/>
      </pc:docMkLst>
      <pc:sldChg chg="modSp">
        <pc:chgData name="Christian Ritter" userId="f6ad3c3a-3be2-4d4b-8475-a5326fc1b0ca" providerId="ADAL" clId="{EC133D3D-CFB6-4CC0-8790-E0C9E1C345A0}" dt="2023-09-15T09:13:51.854" v="3" actId="20577"/>
        <pc:sldMkLst>
          <pc:docMk/>
          <pc:sldMk cId="680830792" sldId="260"/>
        </pc:sldMkLst>
        <pc:graphicFrameChg chg="mod">
          <ac:chgData name="Christian Ritter" userId="f6ad3c3a-3be2-4d4b-8475-a5326fc1b0ca" providerId="ADAL" clId="{EC133D3D-CFB6-4CC0-8790-E0C9E1C345A0}" dt="2023-09-15T09:13:51.854" v="3" actId="20577"/>
          <ac:graphicFrameMkLst>
            <pc:docMk/>
            <pc:sldMk cId="680830792" sldId="260"/>
            <ac:graphicFrameMk id="25" creationId="{E4103F78-7897-0054-C254-582347D19255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58F56D-8D18-40C5-8B6B-E39C7FD01844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66C10E6-11F8-451A-B530-CBF16F6166FE}">
      <dgm:prSet/>
      <dgm:spPr/>
      <dgm:t>
        <a:bodyPr/>
        <a:lstStyle/>
        <a:p>
          <a:r>
            <a:rPr lang="en-US" dirty="0"/>
            <a:t>[Technique]:		Switch Command Gems</a:t>
          </a:r>
        </a:p>
      </dgm:t>
    </dgm:pt>
    <dgm:pt modelId="{BC1280B7-AEF6-44E4-81B1-423F365BF7DE}" type="parTrans" cxnId="{64C548BB-B48F-46BA-95BB-71E5485D51CA}">
      <dgm:prSet/>
      <dgm:spPr/>
      <dgm:t>
        <a:bodyPr/>
        <a:lstStyle/>
        <a:p>
          <a:endParaRPr lang="en-US"/>
        </a:p>
      </dgm:t>
    </dgm:pt>
    <dgm:pt modelId="{CAF63E42-E997-4C8E-947A-6C02784322C2}" type="sibTrans" cxnId="{64C548BB-B48F-46BA-95BB-71E5485D51CA}">
      <dgm:prSet/>
      <dgm:spPr/>
      <dgm:t>
        <a:bodyPr/>
        <a:lstStyle/>
        <a:p>
          <a:endParaRPr lang="en-US"/>
        </a:p>
      </dgm:t>
    </dgm:pt>
    <dgm:pt modelId="{E0E56B34-10ED-4A08-8F79-4D666BEDFA14}">
      <dgm:prSet/>
      <dgm:spPr/>
      <dgm:t>
        <a:bodyPr/>
        <a:lstStyle/>
        <a:p>
          <a:r>
            <a:rPr lang="en-US" dirty="0"/>
            <a:t>[Performance]:		File-Reading</a:t>
          </a:r>
        </a:p>
      </dgm:t>
    </dgm:pt>
    <dgm:pt modelId="{C047839A-D295-42DD-BA42-F3487AB5613A}" type="parTrans" cxnId="{4A74FC3D-9F11-4E8C-B415-41FCD7452D4A}">
      <dgm:prSet/>
      <dgm:spPr/>
      <dgm:t>
        <a:bodyPr/>
        <a:lstStyle/>
        <a:p>
          <a:endParaRPr lang="en-US"/>
        </a:p>
      </dgm:t>
    </dgm:pt>
    <dgm:pt modelId="{18AE80BF-6032-471B-9327-5C93DD823ADC}" type="sibTrans" cxnId="{4A74FC3D-9F11-4E8C-B415-41FCD7452D4A}">
      <dgm:prSet/>
      <dgm:spPr/>
      <dgm:t>
        <a:bodyPr/>
        <a:lstStyle/>
        <a:p>
          <a:endParaRPr lang="en-US"/>
        </a:p>
      </dgm:t>
    </dgm:pt>
    <dgm:pt modelId="{7B2FC4BB-959B-4CEB-9CF7-B8990CCDEA61}">
      <dgm:prSet/>
      <dgm:spPr/>
      <dgm:t>
        <a:bodyPr/>
        <a:lstStyle/>
        <a:p>
          <a:r>
            <a:rPr lang="en-US" dirty="0"/>
            <a:t>[Technique]:</a:t>
          </a:r>
          <a:r>
            <a:rPr lang="en-US"/>
            <a:t>		Splatting</a:t>
          </a:r>
          <a:endParaRPr lang="en-US" dirty="0"/>
        </a:p>
      </dgm:t>
    </dgm:pt>
    <dgm:pt modelId="{F0405445-36A4-4EDB-B47E-D24F72F42BDE}" type="parTrans" cxnId="{513786F1-E499-4F8E-AC38-E08BB92B8415}">
      <dgm:prSet/>
      <dgm:spPr/>
      <dgm:t>
        <a:bodyPr/>
        <a:lstStyle/>
        <a:p>
          <a:endParaRPr lang="en-US"/>
        </a:p>
      </dgm:t>
    </dgm:pt>
    <dgm:pt modelId="{3EBBC8AC-492A-4B03-A434-61DB4BF29CF5}" type="sibTrans" cxnId="{513786F1-E499-4F8E-AC38-E08BB92B8415}">
      <dgm:prSet/>
      <dgm:spPr/>
      <dgm:t>
        <a:bodyPr/>
        <a:lstStyle/>
        <a:p>
          <a:endParaRPr lang="en-US"/>
        </a:p>
      </dgm:t>
    </dgm:pt>
    <dgm:pt modelId="{F3ABAF10-1074-4D2B-84ED-6414C047AD18}">
      <dgm:prSet/>
      <dgm:spPr/>
      <dgm:t>
        <a:bodyPr/>
        <a:lstStyle/>
        <a:p>
          <a:r>
            <a:rPr lang="en-US" dirty="0"/>
            <a:t>[Technique]:</a:t>
          </a:r>
          <a:r>
            <a:rPr lang="en-US"/>
            <a:t>		Trapping</a:t>
          </a:r>
          <a:endParaRPr lang="en-US" dirty="0"/>
        </a:p>
      </dgm:t>
    </dgm:pt>
    <dgm:pt modelId="{6BFDB409-6C1C-4E83-AFB7-1135B7CFD297}" type="parTrans" cxnId="{25AEB043-8235-4786-B692-40C703862859}">
      <dgm:prSet/>
      <dgm:spPr/>
      <dgm:t>
        <a:bodyPr/>
        <a:lstStyle/>
        <a:p>
          <a:endParaRPr lang="en-US"/>
        </a:p>
      </dgm:t>
    </dgm:pt>
    <dgm:pt modelId="{93140534-AA49-4BBB-8A50-A16E7374EA5D}" type="sibTrans" cxnId="{25AEB043-8235-4786-B692-40C703862859}">
      <dgm:prSet/>
      <dgm:spPr/>
      <dgm:t>
        <a:bodyPr/>
        <a:lstStyle/>
        <a:p>
          <a:endParaRPr lang="en-US"/>
        </a:p>
      </dgm:t>
    </dgm:pt>
    <dgm:pt modelId="{624E51F2-4383-45E1-A8C9-26A404A16B13}">
      <dgm:prSet/>
      <dgm:spPr/>
      <dgm:t>
        <a:bodyPr/>
        <a:lstStyle/>
        <a:p>
          <a:r>
            <a:rPr lang="en-US" dirty="0"/>
            <a:t>[Performance]:		Sort-Unique</a:t>
          </a:r>
        </a:p>
      </dgm:t>
    </dgm:pt>
    <dgm:pt modelId="{4CEB3E9E-08F5-46B3-98A4-860BA66B5643}" type="parTrans" cxnId="{A21E395F-2385-443F-8E27-E6C12DC7B878}">
      <dgm:prSet/>
      <dgm:spPr/>
      <dgm:t>
        <a:bodyPr/>
        <a:lstStyle/>
        <a:p>
          <a:endParaRPr lang="en-US"/>
        </a:p>
      </dgm:t>
    </dgm:pt>
    <dgm:pt modelId="{6F134B3C-9756-4E09-9BB6-695CA8DB6365}" type="sibTrans" cxnId="{A21E395F-2385-443F-8E27-E6C12DC7B878}">
      <dgm:prSet/>
      <dgm:spPr/>
      <dgm:t>
        <a:bodyPr/>
        <a:lstStyle/>
        <a:p>
          <a:endParaRPr lang="en-US"/>
        </a:p>
      </dgm:t>
    </dgm:pt>
    <dgm:pt modelId="{571F01D2-AE06-4E37-9C97-7EEBF221B9E2}">
      <dgm:prSet/>
      <dgm:spPr/>
      <dgm:t>
        <a:bodyPr/>
        <a:lstStyle/>
        <a:p>
          <a:r>
            <a:rPr lang="en-US"/>
            <a:t>[Technique]:		Smart-Aliassing</a:t>
          </a:r>
        </a:p>
      </dgm:t>
    </dgm:pt>
    <dgm:pt modelId="{F5769434-6768-4F51-B4DF-F7DD8652FCAF}" type="parTrans" cxnId="{0E28CF88-6FA9-41E2-A212-818616A01703}">
      <dgm:prSet/>
      <dgm:spPr/>
      <dgm:t>
        <a:bodyPr/>
        <a:lstStyle/>
        <a:p>
          <a:endParaRPr lang="en-US"/>
        </a:p>
      </dgm:t>
    </dgm:pt>
    <dgm:pt modelId="{DF3A30AC-9F46-486F-AD0A-50C3B0AFD42A}" type="sibTrans" cxnId="{0E28CF88-6FA9-41E2-A212-818616A01703}">
      <dgm:prSet/>
      <dgm:spPr/>
      <dgm:t>
        <a:bodyPr/>
        <a:lstStyle/>
        <a:p>
          <a:endParaRPr lang="en-US"/>
        </a:p>
      </dgm:t>
    </dgm:pt>
    <dgm:pt modelId="{66A163B4-A0FC-4968-A1CD-DAF2BFA79D32}">
      <dgm:prSet/>
      <dgm:spPr/>
      <dgm:t>
        <a:bodyPr/>
        <a:lstStyle/>
        <a:p>
          <a:r>
            <a:rPr lang="en-US"/>
            <a:t>[Technique]:		Parameter Validate Set</a:t>
          </a:r>
        </a:p>
      </dgm:t>
    </dgm:pt>
    <dgm:pt modelId="{CE718450-45DA-4291-BBD1-A517785F905B}" type="parTrans" cxnId="{B26EDC15-1AB3-46F8-8245-0DE99FF1A827}">
      <dgm:prSet/>
      <dgm:spPr/>
      <dgm:t>
        <a:bodyPr/>
        <a:lstStyle/>
        <a:p>
          <a:endParaRPr lang="en-US"/>
        </a:p>
      </dgm:t>
    </dgm:pt>
    <dgm:pt modelId="{403E3321-E20E-4B38-BD0E-59E47D013894}" type="sibTrans" cxnId="{B26EDC15-1AB3-46F8-8245-0DE99FF1A827}">
      <dgm:prSet/>
      <dgm:spPr/>
      <dgm:t>
        <a:bodyPr/>
        <a:lstStyle/>
        <a:p>
          <a:endParaRPr lang="en-US"/>
        </a:p>
      </dgm:t>
    </dgm:pt>
    <dgm:pt modelId="{833006FF-E616-430F-AC4D-62E5E9E325CD}">
      <dgm:prSet/>
      <dgm:spPr/>
      <dgm:t>
        <a:bodyPr/>
        <a:lstStyle/>
        <a:p>
          <a:r>
            <a:rPr lang="en-US" dirty="0"/>
            <a:t>[Performance]:		Querying – where in the world</a:t>
          </a:r>
        </a:p>
      </dgm:t>
    </dgm:pt>
    <dgm:pt modelId="{151936EC-147C-410C-86FF-D065264E088C}" type="parTrans" cxnId="{78BD40CB-C7D4-4AF2-89CA-C5A3DBA7E997}">
      <dgm:prSet/>
      <dgm:spPr/>
      <dgm:t>
        <a:bodyPr/>
        <a:lstStyle/>
        <a:p>
          <a:endParaRPr lang="en-US"/>
        </a:p>
      </dgm:t>
    </dgm:pt>
    <dgm:pt modelId="{F8610DFA-8B00-46B4-BEFF-EFD006A7E9E6}" type="sibTrans" cxnId="{78BD40CB-C7D4-4AF2-89CA-C5A3DBA7E997}">
      <dgm:prSet/>
      <dgm:spPr/>
      <dgm:t>
        <a:bodyPr/>
        <a:lstStyle/>
        <a:p>
          <a:endParaRPr lang="en-US"/>
        </a:p>
      </dgm:t>
    </dgm:pt>
    <dgm:pt modelId="{09D95F81-A1F8-459F-9CBC-DDA758982FB1}" type="pres">
      <dgm:prSet presAssocID="{8058F56D-8D18-40C5-8B6B-E39C7FD01844}" presName="vert0" presStyleCnt="0">
        <dgm:presLayoutVars>
          <dgm:dir/>
          <dgm:animOne val="branch"/>
          <dgm:animLvl val="lvl"/>
        </dgm:presLayoutVars>
      </dgm:prSet>
      <dgm:spPr/>
    </dgm:pt>
    <dgm:pt modelId="{A850E3ED-65F5-4A8F-A79E-44908995E67B}" type="pres">
      <dgm:prSet presAssocID="{D66C10E6-11F8-451A-B530-CBF16F6166FE}" presName="thickLine" presStyleLbl="alignNode1" presStyleIdx="0" presStyleCnt="8"/>
      <dgm:spPr/>
    </dgm:pt>
    <dgm:pt modelId="{4A8CADB3-EC27-4FCD-9B24-019270F0E45C}" type="pres">
      <dgm:prSet presAssocID="{D66C10E6-11F8-451A-B530-CBF16F6166FE}" presName="horz1" presStyleCnt="0"/>
      <dgm:spPr/>
    </dgm:pt>
    <dgm:pt modelId="{D1FF98AD-AFC9-400E-90F1-E1BF64633260}" type="pres">
      <dgm:prSet presAssocID="{D66C10E6-11F8-451A-B530-CBF16F6166FE}" presName="tx1" presStyleLbl="revTx" presStyleIdx="0" presStyleCnt="8"/>
      <dgm:spPr/>
    </dgm:pt>
    <dgm:pt modelId="{1CCBCFEE-C4FB-40EF-A5EF-E4AF3FB330F2}" type="pres">
      <dgm:prSet presAssocID="{D66C10E6-11F8-451A-B530-CBF16F6166FE}" presName="vert1" presStyleCnt="0"/>
      <dgm:spPr/>
    </dgm:pt>
    <dgm:pt modelId="{A97E969B-03F6-4122-8C6A-4A867D4AD067}" type="pres">
      <dgm:prSet presAssocID="{E0E56B34-10ED-4A08-8F79-4D666BEDFA14}" presName="thickLine" presStyleLbl="alignNode1" presStyleIdx="1" presStyleCnt="8"/>
      <dgm:spPr/>
    </dgm:pt>
    <dgm:pt modelId="{9F64032F-806E-4D06-8EC8-F74B95A659B2}" type="pres">
      <dgm:prSet presAssocID="{E0E56B34-10ED-4A08-8F79-4D666BEDFA14}" presName="horz1" presStyleCnt="0"/>
      <dgm:spPr/>
    </dgm:pt>
    <dgm:pt modelId="{45F7D7AB-ED29-4AD3-93A8-895E269D18D7}" type="pres">
      <dgm:prSet presAssocID="{E0E56B34-10ED-4A08-8F79-4D666BEDFA14}" presName="tx1" presStyleLbl="revTx" presStyleIdx="1" presStyleCnt="8"/>
      <dgm:spPr/>
    </dgm:pt>
    <dgm:pt modelId="{886577C8-705B-4431-B88B-BA77FDD13B09}" type="pres">
      <dgm:prSet presAssocID="{E0E56B34-10ED-4A08-8F79-4D666BEDFA14}" presName="vert1" presStyleCnt="0"/>
      <dgm:spPr/>
    </dgm:pt>
    <dgm:pt modelId="{423FC03E-7296-4DB9-BCDF-708773B62F4F}" type="pres">
      <dgm:prSet presAssocID="{7B2FC4BB-959B-4CEB-9CF7-B8990CCDEA61}" presName="thickLine" presStyleLbl="alignNode1" presStyleIdx="2" presStyleCnt="8"/>
      <dgm:spPr/>
    </dgm:pt>
    <dgm:pt modelId="{DEAC2545-4834-4306-A728-9B2F1848AF57}" type="pres">
      <dgm:prSet presAssocID="{7B2FC4BB-959B-4CEB-9CF7-B8990CCDEA61}" presName="horz1" presStyleCnt="0"/>
      <dgm:spPr/>
    </dgm:pt>
    <dgm:pt modelId="{B35EF0C1-452A-4312-813A-02D5E6ED1654}" type="pres">
      <dgm:prSet presAssocID="{7B2FC4BB-959B-4CEB-9CF7-B8990CCDEA61}" presName="tx1" presStyleLbl="revTx" presStyleIdx="2" presStyleCnt="8"/>
      <dgm:spPr/>
    </dgm:pt>
    <dgm:pt modelId="{FDF12CCE-CCA1-4A8A-825C-A0B2D1B169D8}" type="pres">
      <dgm:prSet presAssocID="{7B2FC4BB-959B-4CEB-9CF7-B8990CCDEA61}" presName="vert1" presStyleCnt="0"/>
      <dgm:spPr/>
    </dgm:pt>
    <dgm:pt modelId="{C7950AFC-FC33-4F77-9D06-C00C9363F642}" type="pres">
      <dgm:prSet presAssocID="{F3ABAF10-1074-4D2B-84ED-6414C047AD18}" presName="thickLine" presStyleLbl="alignNode1" presStyleIdx="3" presStyleCnt="8"/>
      <dgm:spPr/>
    </dgm:pt>
    <dgm:pt modelId="{C09FC774-5D94-4774-9C14-18CDDF32FE8C}" type="pres">
      <dgm:prSet presAssocID="{F3ABAF10-1074-4D2B-84ED-6414C047AD18}" presName="horz1" presStyleCnt="0"/>
      <dgm:spPr/>
    </dgm:pt>
    <dgm:pt modelId="{2CFA37F7-76A1-4233-97D7-437C24EA615C}" type="pres">
      <dgm:prSet presAssocID="{F3ABAF10-1074-4D2B-84ED-6414C047AD18}" presName="tx1" presStyleLbl="revTx" presStyleIdx="3" presStyleCnt="8"/>
      <dgm:spPr/>
    </dgm:pt>
    <dgm:pt modelId="{7F7AFFFE-9F3D-4B67-9549-E5B531549B82}" type="pres">
      <dgm:prSet presAssocID="{F3ABAF10-1074-4D2B-84ED-6414C047AD18}" presName="vert1" presStyleCnt="0"/>
      <dgm:spPr/>
    </dgm:pt>
    <dgm:pt modelId="{78B56FB0-A168-4E79-9FDA-89A771A0D586}" type="pres">
      <dgm:prSet presAssocID="{624E51F2-4383-45E1-A8C9-26A404A16B13}" presName="thickLine" presStyleLbl="alignNode1" presStyleIdx="4" presStyleCnt="8"/>
      <dgm:spPr/>
    </dgm:pt>
    <dgm:pt modelId="{935D7429-0FBE-40CA-99F5-423EE69F3D38}" type="pres">
      <dgm:prSet presAssocID="{624E51F2-4383-45E1-A8C9-26A404A16B13}" presName="horz1" presStyleCnt="0"/>
      <dgm:spPr/>
    </dgm:pt>
    <dgm:pt modelId="{CB6F5869-52CB-435D-BDC4-E59D7327CD97}" type="pres">
      <dgm:prSet presAssocID="{624E51F2-4383-45E1-A8C9-26A404A16B13}" presName="tx1" presStyleLbl="revTx" presStyleIdx="4" presStyleCnt="8"/>
      <dgm:spPr/>
    </dgm:pt>
    <dgm:pt modelId="{FD82D40F-E609-47C8-8ABC-84A00DE56E64}" type="pres">
      <dgm:prSet presAssocID="{624E51F2-4383-45E1-A8C9-26A404A16B13}" presName="vert1" presStyleCnt="0"/>
      <dgm:spPr/>
    </dgm:pt>
    <dgm:pt modelId="{39562D76-F0E9-4D2E-8DDA-1BC181D25B06}" type="pres">
      <dgm:prSet presAssocID="{571F01D2-AE06-4E37-9C97-7EEBF221B9E2}" presName="thickLine" presStyleLbl="alignNode1" presStyleIdx="5" presStyleCnt="8"/>
      <dgm:spPr/>
    </dgm:pt>
    <dgm:pt modelId="{236593DF-98B2-419C-815D-FA2445BE5088}" type="pres">
      <dgm:prSet presAssocID="{571F01D2-AE06-4E37-9C97-7EEBF221B9E2}" presName="horz1" presStyleCnt="0"/>
      <dgm:spPr/>
    </dgm:pt>
    <dgm:pt modelId="{A00C63F1-EA89-48D4-866D-BD36F5C269B1}" type="pres">
      <dgm:prSet presAssocID="{571F01D2-AE06-4E37-9C97-7EEBF221B9E2}" presName="tx1" presStyleLbl="revTx" presStyleIdx="5" presStyleCnt="8"/>
      <dgm:spPr/>
    </dgm:pt>
    <dgm:pt modelId="{7DDCD000-C2DC-4F30-9A89-58DC7DB35001}" type="pres">
      <dgm:prSet presAssocID="{571F01D2-AE06-4E37-9C97-7EEBF221B9E2}" presName="vert1" presStyleCnt="0"/>
      <dgm:spPr/>
    </dgm:pt>
    <dgm:pt modelId="{DD67AA09-0B9E-4C94-B611-01192E064D72}" type="pres">
      <dgm:prSet presAssocID="{66A163B4-A0FC-4968-A1CD-DAF2BFA79D32}" presName="thickLine" presStyleLbl="alignNode1" presStyleIdx="6" presStyleCnt="8"/>
      <dgm:spPr/>
    </dgm:pt>
    <dgm:pt modelId="{801E0DC0-3226-427A-89F5-A0F974F51927}" type="pres">
      <dgm:prSet presAssocID="{66A163B4-A0FC-4968-A1CD-DAF2BFA79D32}" presName="horz1" presStyleCnt="0"/>
      <dgm:spPr/>
    </dgm:pt>
    <dgm:pt modelId="{1E08394F-6FB4-4B9A-BEED-CCB06C20FD6A}" type="pres">
      <dgm:prSet presAssocID="{66A163B4-A0FC-4968-A1CD-DAF2BFA79D32}" presName="tx1" presStyleLbl="revTx" presStyleIdx="6" presStyleCnt="8"/>
      <dgm:spPr/>
    </dgm:pt>
    <dgm:pt modelId="{D5409A51-188E-4613-9CE8-2A8BECCA7198}" type="pres">
      <dgm:prSet presAssocID="{66A163B4-A0FC-4968-A1CD-DAF2BFA79D32}" presName="vert1" presStyleCnt="0"/>
      <dgm:spPr/>
    </dgm:pt>
    <dgm:pt modelId="{18DBF20E-BECB-418C-B0AC-87061A1AA6B0}" type="pres">
      <dgm:prSet presAssocID="{833006FF-E616-430F-AC4D-62E5E9E325CD}" presName="thickLine" presStyleLbl="alignNode1" presStyleIdx="7" presStyleCnt="8"/>
      <dgm:spPr/>
    </dgm:pt>
    <dgm:pt modelId="{5AFF5689-95E1-48B9-9DE3-620B0BAA391F}" type="pres">
      <dgm:prSet presAssocID="{833006FF-E616-430F-AC4D-62E5E9E325CD}" presName="horz1" presStyleCnt="0"/>
      <dgm:spPr/>
    </dgm:pt>
    <dgm:pt modelId="{08A7C099-5A7A-4645-BF8C-04F7E051E9A0}" type="pres">
      <dgm:prSet presAssocID="{833006FF-E616-430F-AC4D-62E5E9E325CD}" presName="tx1" presStyleLbl="revTx" presStyleIdx="7" presStyleCnt="8"/>
      <dgm:spPr/>
    </dgm:pt>
    <dgm:pt modelId="{D45CB3D7-990C-4463-8F0E-7FA32006F1F3}" type="pres">
      <dgm:prSet presAssocID="{833006FF-E616-430F-AC4D-62E5E9E325CD}" presName="vert1" presStyleCnt="0"/>
      <dgm:spPr/>
    </dgm:pt>
  </dgm:ptLst>
  <dgm:cxnLst>
    <dgm:cxn modelId="{32DE0A0A-EDA8-41DF-AF90-1B04E8388756}" type="presOf" srcId="{624E51F2-4383-45E1-A8C9-26A404A16B13}" destId="{CB6F5869-52CB-435D-BDC4-E59D7327CD97}" srcOrd="0" destOrd="0" presId="urn:microsoft.com/office/officeart/2008/layout/LinedList"/>
    <dgm:cxn modelId="{B26EDC15-1AB3-46F8-8245-0DE99FF1A827}" srcId="{8058F56D-8D18-40C5-8B6B-E39C7FD01844}" destId="{66A163B4-A0FC-4968-A1CD-DAF2BFA79D32}" srcOrd="6" destOrd="0" parTransId="{CE718450-45DA-4291-BBD1-A517785F905B}" sibTransId="{403E3321-E20E-4B38-BD0E-59E47D013894}"/>
    <dgm:cxn modelId="{60BEC81A-FD13-4836-8A00-5F284CB59544}" type="presOf" srcId="{833006FF-E616-430F-AC4D-62E5E9E325CD}" destId="{08A7C099-5A7A-4645-BF8C-04F7E051E9A0}" srcOrd="0" destOrd="0" presId="urn:microsoft.com/office/officeart/2008/layout/LinedList"/>
    <dgm:cxn modelId="{DCC51829-1C3E-4216-8DDA-38C85C3DD7E6}" type="presOf" srcId="{8058F56D-8D18-40C5-8B6B-E39C7FD01844}" destId="{09D95F81-A1F8-459F-9CBC-DDA758982FB1}" srcOrd="0" destOrd="0" presId="urn:microsoft.com/office/officeart/2008/layout/LinedList"/>
    <dgm:cxn modelId="{4A74FC3D-9F11-4E8C-B415-41FCD7452D4A}" srcId="{8058F56D-8D18-40C5-8B6B-E39C7FD01844}" destId="{E0E56B34-10ED-4A08-8F79-4D666BEDFA14}" srcOrd="1" destOrd="0" parTransId="{C047839A-D295-42DD-BA42-F3487AB5613A}" sibTransId="{18AE80BF-6032-471B-9327-5C93DD823ADC}"/>
    <dgm:cxn modelId="{A21E395F-2385-443F-8E27-E6C12DC7B878}" srcId="{8058F56D-8D18-40C5-8B6B-E39C7FD01844}" destId="{624E51F2-4383-45E1-A8C9-26A404A16B13}" srcOrd="4" destOrd="0" parTransId="{4CEB3E9E-08F5-46B3-98A4-860BA66B5643}" sibTransId="{6F134B3C-9756-4E09-9BB6-695CA8DB6365}"/>
    <dgm:cxn modelId="{25AEB043-8235-4786-B692-40C703862859}" srcId="{8058F56D-8D18-40C5-8B6B-E39C7FD01844}" destId="{F3ABAF10-1074-4D2B-84ED-6414C047AD18}" srcOrd="3" destOrd="0" parTransId="{6BFDB409-6C1C-4E83-AFB7-1135B7CFD297}" sibTransId="{93140534-AA49-4BBB-8A50-A16E7374EA5D}"/>
    <dgm:cxn modelId="{B1577E4F-B376-4FF1-AA50-20E83D2D5AD5}" type="presOf" srcId="{D66C10E6-11F8-451A-B530-CBF16F6166FE}" destId="{D1FF98AD-AFC9-400E-90F1-E1BF64633260}" srcOrd="0" destOrd="0" presId="urn:microsoft.com/office/officeart/2008/layout/LinedList"/>
    <dgm:cxn modelId="{4407E475-7922-48B6-8FD7-4E92B5457DA2}" type="presOf" srcId="{571F01D2-AE06-4E37-9C97-7EEBF221B9E2}" destId="{A00C63F1-EA89-48D4-866D-BD36F5C269B1}" srcOrd="0" destOrd="0" presId="urn:microsoft.com/office/officeart/2008/layout/LinedList"/>
    <dgm:cxn modelId="{A5D70C82-7F2F-4327-81A8-0819FD319AFB}" type="presOf" srcId="{66A163B4-A0FC-4968-A1CD-DAF2BFA79D32}" destId="{1E08394F-6FB4-4B9A-BEED-CCB06C20FD6A}" srcOrd="0" destOrd="0" presId="urn:microsoft.com/office/officeart/2008/layout/LinedList"/>
    <dgm:cxn modelId="{0E28CF88-6FA9-41E2-A212-818616A01703}" srcId="{8058F56D-8D18-40C5-8B6B-E39C7FD01844}" destId="{571F01D2-AE06-4E37-9C97-7EEBF221B9E2}" srcOrd="5" destOrd="0" parTransId="{F5769434-6768-4F51-B4DF-F7DD8652FCAF}" sibTransId="{DF3A30AC-9F46-486F-AD0A-50C3B0AFD42A}"/>
    <dgm:cxn modelId="{5CDE4DB6-1C50-4E54-921B-EFE4567ADCC9}" type="presOf" srcId="{E0E56B34-10ED-4A08-8F79-4D666BEDFA14}" destId="{45F7D7AB-ED29-4AD3-93A8-895E269D18D7}" srcOrd="0" destOrd="0" presId="urn:microsoft.com/office/officeart/2008/layout/LinedList"/>
    <dgm:cxn modelId="{64C548BB-B48F-46BA-95BB-71E5485D51CA}" srcId="{8058F56D-8D18-40C5-8B6B-E39C7FD01844}" destId="{D66C10E6-11F8-451A-B530-CBF16F6166FE}" srcOrd="0" destOrd="0" parTransId="{BC1280B7-AEF6-44E4-81B1-423F365BF7DE}" sibTransId="{CAF63E42-E997-4C8E-947A-6C02784322C2}"/>
    <dgm:cxn modelId="{78BD40CB-C7D4-4AF2-89CA-C5A3DBA7E997}" srcId="{8058F56D-8D18-40C5-8B6B-E39C7FD01844}" destId="{833006FF-E616-430F-AC4D-62E5E9E325CD}" srcOrd="7" destOrd="0" parTransId="{151936EC-147C-410C-86FF-D065264E088C}" sibTransId="{F8610DFA-8B00-46B4-BEFF-EFD006A7E9E6}"/>
    <dgm:cxn modelId="{2F95C1CD-7334-4553-8787-1A00EA953F61}" type="presOf" srcId="{F3ABAF10-1074-4D2B-84ED-6414C047AD18}" destId="{2CFA37F7-76A1-4233-97D7-437C24EA615C}" srcOrd="0" destOrd="0" presId="urn:microsoft.com/office/officeart/2008/layout/LinedList"/>
    <dgm:cxn modelId="{7D3D8ECF-7413-4645-BE17-85147E8D79E8}" type="presOf" srcId="{7B2FC4BB-959B-4CEB-9CF7-B8990CCDEA61}" destId="{B35EF0C1-452A-4312-813A-02D5E6ED1654}" srcOrd="0" destOrd="0" presId="urn:microsoft.com/office/officeart/2008/layout/LinedList"/>
    <dgm:cxn modelId="{513786F1-E499-4F8E-AC38-E08BB92B8415}" srcId="{8058F56D-8D18-40C5-8B6B-E39C7FD01844}" destId="{7B2FC4BB-959B-4CEB-9CF7-B8990CCDEA61}" srcOrd="2" destOrd="0" parTransId="{F0405445-36A4-4EDB-B47E-D24F72F42BDE}" sibTransId="{3EBBC8AC-492A-4B03-A434-61DB4BF29CF5}"/>
    <dgm:cxn modelId="{9484AD57-B03A-41A8-BDDA-4FFBAF0686A8}" type="presParOf" srcId="{09D95F81-A1F8-459F-9CBC-DDA758982FB1}" destId="{A850E3ED-65F5-4A8F-A79E-44908995E67B}" srcOrd="0" destOrd="0" presId="urn:microsoft.com/office/officeart/2008/layout/LinedList"/>
    <dgm:cxn modelId="{F1B37DE4-1167-4A57-888A-2996BB375C4D}" type="presParOf" srcId="{09D95F81-A1F8-459F-9CBC-DDA758982FB1}" destId="{4A8CADB3-EC27-4FCD-9B24-019270F0E45C}" srcOrd="1" destOrd="0" presId="urn:microsoft.com/office/officeart/2008/layout/LinedList"/>
    <dgm:cxn modelId="{E2750C50-E92A-48D3-B87C-2E88B61E906A}" type="presParOf" srcId="{4A8CADB3-EC27-4FCD-9B24-019270F0E45C}" destId="{D1FF98AD-AFC9-400E-90F1-E1BF64633260}" srcOrd="0" destOrd="0" presId="urn:microsoft.com/office/officeart/2008/layout/LinedList"/>
    <dgm:cxn modelId="{490F9864-AB71-4358-AE54-99899494F020}" type="presParOf" srcId="{4A8CADB3-EC27-4FCD-9B24-019270F0E45C}" destId="{1CCBCFEE-C4FB-40EF-A5EF-E4AF3FB330F2}" srcOrd="1" destOrd="0" presId="urn:microsoft.com/office/officeart/2008/layout/LinedList"/>
    <dgm:cxn modelId="{054FBA6B-5969-4E6B-BCCC-D2F2080A23BC}" type="presParOf" srcId="{09D95F81-A1F8-459F-9CBC-DDA758982FB1}" destId="{A97E969B-03F6-4122-8C6A-4A867D4AD067}" srcOrd="2" destOrd="0" presId="urn:microsoft.com/office/officeart/2008/layout/LinedList"/>
    <dgm:cxn modelId="{33A025CB-862B-4FC3-8C7A-82C91CBF0E71}" type="presParOf" srcId="{09D95F81-A1F8-459F-9CBC-DDA758982FB1}" destId="{9F64032F-806E-4D06-8EC8-F74B95A659B2}" srcOrd="3" destOrd="0" presId="urn:microsoft.com/office/officeart/2008/layout/LinedList"/>
    <dgm:cxn modelId="{0B25DE92-A0A5-4FD9-B568-DAF79ADCC961}" type="presParOf" srcId="{9F64032F-806E-4D06-8EC8-F74B95A659B2}" destId="{45F7D7AB-ED29-4AD3-93A8-895E269D18D7}" srcOrd="0" destOrd="0" presId="urn:microsoft.com/office/officeart/2008/layout/LinedList"/>
    <dgm:cxn modelId="{B696599D-0772-47B4-9680-8DFCC6AA252B}" type="presParOf" srcId="{9F64032F-806E-4D06-8EC8-F74B95A659B2}" destId="{886577C8-705B-4431-B88B-BA77FDD13B09}" srcOrd="1" destOrd="0" presId="urn:microsoft.com/office/officeart/2008/layout/LinedList"/>
    <dgm:cxn modelId="{E0CE4DAC-21B3-4B16-A7CB-FB70689B70C3}" type="presParOf" srcId="{09D95F81-A1F8-459F-9CBC-DDA758982FB1}" destId="{423FC03E-7296-4DB9-BCDF-708773B62F4F}" srcOrd="4" destOrd="0" presId="urn:microsoft.com/office/officeart/2008/layout/LinedList"/>
    <dgm:cxn modelId="{CF7D7515-FAA6-4DA4-A601-8B27CD939ED9}" type="presParOf" srcId="{09D95F81-A1F8-459F-9CBC-DDA758982FB1}" destId="{DEAC2545-4834-4306-A728-9B2F1848AF57}" srcOrd="5" destOrd="0" presId="urn:microsoft.com/office/officeart/2008/layout/LinedList"/>
    <dgm:cxn modelId="{972630DB-ADDC-4FDB-8A75-C68A20F5EA41}" type="presParOf" srcId="{DEAC2545-4834-4306-A728-9B2F1848AF57}" destId="{B35EF0C1-452A-4312-813A-02D5E6ED1654}" srcOrd="0" destOrd="0" presId="urn:microsoft.com/office/officeart/2008/layout/LinedList"/>
    <dgm:cxn modelId="{1592F935-1500-427A-B6B9-C957AC5225FA}" type="presParOf" srcId="{DEAC2545-4834-4306-A728-9B2F1848AF57}" destId="{FDF12CCE-CCA1-4A8A-825C-A0B2D1B169D8}" srcOrd="1" destOrd="0" presId="urn:microsoft.com/office/officeart/2008/layout/LinedList"/>
    <dgm:cxn modelId="{6C052F54-02D6-4B42-8869-C0307FF6564E}" type="presParOf" srcId="{09D95F81-A1F8-459F-9CBC-DDA758982FB1}" destId="{C7950AFC-FC33-4F77-9D06-C00C9363F642}" srcOrd="6" destOrd="0" presId="urn:microsoft.com/office/officeart/2008/layout/LinedList"/>
    <dgm:cxn modelId="{7078FE5F-E26F-4010-BE1C-F8CC25675B47}" type="presParOf" srcId="{09D95F81-A1F8-459F-9CBC-DDA758982FB1}" destId="{C09FC774-5D94-4774-9C14-18CDDF32FE8C}" srcOrd="7" destOrd="0" presId="urn:microsoft.com/office/officeart/2008/layout/LinedList"/>
    <dgm:cxn modelId="{D2BACB8E-7800-4D1C-9D39-0802E36FD3E5}" type="presParOf" srcId="{C09FC774-5D94-4774-9C14-18CDDF32FE8C}" destId="{2CFA37F7-76A1-4233-97D7-437C24EA615C}" srcOrd="0" destOrd="0" presId="urn:microsoft.com/office/officeart/2008/layout/LinedList"/>
    <dgm:cxn modelId="{CD3BA8E1-F77D-4F8A-8B8F-A942CA7B8407}" type="presParOf" srcId="{C09FC774-5D94-4774-9C14-18CDDF32FE8C}" destId="{7F7AFFFE-9F3D-4B67-9549-E5B531549B82}" srcOrd="1" destOrd="0" presId="urn:microsoft.com/office/officeart/2008/layout/LinedList"/>
    <dgm:cxn modelId="{DADC18CC-B73B-4122-9308-FB157C701A83}" type="presParOf" srcId="{09D95F81-A1F8-459F-9CBC-DDA758982FB1}" destId="{78B56FB0-A168-4E79-9FDA-89A771A0D586}" srcOrd="8" destOrd="0" presId="urn:microsoft.com/office/officeart/2008/layout/LinedList"/>
    <dgm:cxn modelId="{4F59F15B-7D31-4F1F-A328-2D6C713B547C}" type="presParOf" srcId="{09D95F81-A1F8-459F-9CBC-DDA758982FB1}" destId="{935D7429-0FBE-40CA-99F5-423EE69F3D38}" srcOrd="9" destOrd="0" presId="urn:microsoft.com/office/officeart/2008/layout/LinedList"/>
    <dgm:cxn modelId="{C1190488-6067-47BE-913B-E0BBAA0B48F3}" type="presParOf" srcId="{935D7429-0FBE-40CA-99F5-423EE69F3D38}" destId="{CB6F5869-52CB-435D-BDC4-E59D7327CD97}" srcOrd="0" destOrd="0" presId="urn:microsoft.com/office/officeart/2008/layout/LinedList"/>
    <dgm:cxn modelId="{8530C8B6-346A-4438-9678-8FCBAA212179}" type="presParOf" srcId="{935D7429-0FBE-40CA-99F5-423EE69F3D38}" destId="{FD82D40F-E609-47C8-8ABC-84A00DE56E64}" srcOrd="1" destOrd="0" presId="urn:microsoft.com/office/officeart/2008/layout/LinedList"/>
    <dgm:cxn modelId="{920EB126-AECE-42C8-B19E-27418CBC7CD0}" type="presParOf" srcId="{09D95F81-A1F8-459F-9CBC-DDA758982FB1}" destId="{39562D76-F0E9-4D2E-8DDA-1BC181D25B06}" srcOrd="10" destOrd="0" presId="urn:microsoft.com/office/officeart/2008/layout/LinedList"/>
    <dgm:cxn modelId="{9DB94B44-DC95-438F-ADB4-EB9BD3C63377}" type="presParOf" srcId="{09D95F81-A1F8-459F-9CBC-DDA758982FB1}" destId="{236593DF-98B2-419C-815D-FA2445BE5088}" srcOrd="11" destOrd="0" presId="urn:microsoft.com/office/officeart/2008/layout/LinedList"/>
    <dgm:cxn modelId="{8C371D56-F297-4392-AC7C-604DFBA00D0E}" type="presParOf" srcId="{236593DF-98B2-419C-815D-FA2445BE5088}" destId="{A00C63F1-EA89-48D4-866D-BD36F5C269B1}" srcOrd="0" destOrd="0" presId="urn:microsoft.com/office/officeart/2008/layout/LinedList"/>
    <dgm:cxn modelId="{1F8F0B4D-90EB-49E5-B9E0-FEBA75F38949}" type="presParOf" srcId="{236593DF-98B2-419C-815D-FA2445BE5088}" destId="{7DDCD000-C2DC-4F30-9A89-58DC7DB35001}" srcOrd="1" destOrd="0" presId="urn:microsoft.com/office/officeart/2008/layout/LinedList"/>
    <dgm:cxn modelId="{306E59D5-7EF3-4EC1-882D-5B755576CB32}" type="presParOf" srcId="{09D95F81-A1F8-459F-9CBC-DDA758982FB1}" destId="{DD67AA09-0B9E-4C94-B611-01192E064D72}" srcOrd="12" destOrd="0" presId="urn:microsoft.com/office/officeart/2008/layout/LinedList"/>
    <dgm:cxn modelId="{77B2ED3F-5E56-42EC-B339-7807EE57D261}" type="presParOf" srcId="{09D95F81-A1F8-459F-9CBC-DDA758982FB1}" destId="{801E0DC0-3226-427A-89F5-A0F974F51927}" srcOrd="13" destOrd="0" presId="urn:microsoft.com/office/officeart/2008/layout/LinedList"/>
    <dgm:cxn modelId="{0EEBF94A-D74D-403B-BEE6-D89169E65B21}" type="presParOf" srcId="{801E0DC0-3226-427A-89F5-A0F974F51927}" destId="{1E08394F-6FB4-4B9A-BEED-CCB06C20FD6A}" srcOrd="0" destOrd="0" presId="urn:microsoft.com/office/officeart/2008/layout/LinedList"/>
    <dgm:cxn modelId="{917F3DFC-F007-419A-ADCA-7A5C565CA0CA}" type="presParOf" srcId="{801E0DC0-3226-427A-89F5-A0F974F51927}" destId="{D5409A51-188E-4613-9CE8-2A8BECCA7198}" srcOrd="1" destOrd="0" presId="urn:microsoft.com/office/officeart/2008/layout/LinedList"/>
    <dgm:cxn modelId="{825D6314-7AEB-45A5-91E6-A67726EFC806}" type="presParOf" srcId="{09D95F81-A1F8-459F-9CBC-DDA758982FB1}" destId="{18DBF20E-BECB-418C-B0AC-87061A1AA6B0}" srcOrd="14" destOrd="0" presId="urn:microsoft.com/office/officeart/2008/layout/LinedList"/>
    <dgm:cxn modelId="{5EB1EF24-D11F-4E94-8A20-0A8D667981AA}" type="presParOf" srcId="{09D95F81-A1F8-459F-9CBC-DDA758982FB1}" destId="{5AFF5689-95E1-48B9-9DE3-620B0BAA391F}" srcOrd="15" destOrd="0" presId="urn:microsoft.com/office/officeart/2008/layout/LinedList"/>
    <dgm:cxn modelId="{347D2D69-BCBA-416D-8981-78B9980C834D}" type="presParOf" srcId="{5AFF5689-95E1-48B9-9DE3-620B0BAA391F}" destId="{08A7C099-5A7A-4645-BF8C-04F7E051E9A0}" srcOrd="0" destOrd="0" presId="urn:microsoft.com/office/officeart/2008/layout/LinedList"/>
    <dgm:cxn modelId="{A74F8E85-C782-4417-9D6E-34914042F6B1}" type="presParOf" srcId="{5AFF5689-95E1-48B9-9DE3-620B0BAA391F}" destId="{D45CB3D7-990C-4463-8F0E-7FA32006F1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0E3ED-65F5-4A8F-A79E-44908995E67B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FF98AD-AFC9-400E-90F1-E1BF64633260}">
      <dsp:nvSpPr>
        <dsp:cNvPr id="0" name=""/>
        <dsp:cNvSpPr/>
      </dsp:nvSpPr>
      <dsp:spPr>
        <a:xfrm>
          <a:off x="0" y="0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[Technique]:		Switch Command Gems</a:t>
          </a:r>
        </a:p>
      </dsp:txBody>
      <dsp:txXfrm>
        <a:off x="0" y="0"/>
        <a:ext cx="6900512" cy="692017"/>
      </dsp:txXfrm>
    </dsp:sp>
    <dsp:sp modelId="{A97E969B-03F6-4122-8C6A-4A867D4AD067}">
      <dsp:nvSpPr>
        <dsp:cNvPr id="0" name=""/>
        <dsp:cNvSpPr/>
      </dsp:nvSpPr>
      <dsp:spPr>
        <a:xfrm>
          <a:off x="0" y="692017"/>
          <a:ext cx="6900512" cy="0"/>
        </a:xfrm>
        <a:prstGeom prst="line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accent2">
              <a:hueOff val="-207909"/>
              <a:satOff val="-11990"/>
              <a:lumOff val="12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F7D7AB-ED29-4AD3-93A8-895E269D18D7}">
      <dsp:nvSpPr>
        <dsp:cNvPr id="0" name=""/>
        <dsp:cNvSpPr/>
      </dsp:nvSpPr>
      <dsp:spPr>
        <a:xfrm>
          <a:off x="0" y="692017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[Performance]:		File-Reading</a:t>
          </a:r>
        </a:p>
      </dsp:txBody>
      <dsp:txXfrm>
        <a:off x="0" y="692017"/>
        <a:ext cx="6900512" cy="692017"/>
      </dsp:txXfrm>
    </dsp:sp>
    <dsp:sp modelId="{423FC03E-7296-4DB9-BCDF-708773B62F4F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accent2">
              <a:hueOff val="-415818"/>
              <a:satOff val="-23979"/>
              <a:lumOff val="24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EF0C1-452A-4312-813A-02D5E6ED1654}">
      <dsp:nvSpPr>
        <dsp:cNvPr id="0" name=""/>
        <dsp:cNvSpPr/>
      </dsp:nvSpPr>
      <dsp:spPr>
        <a:xfrm>
          <a:off x="0" y="1384035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[Technique]:</a:t>
          </a:r>
          <a:r>
            <a:rPr lang="en-US" sz="2300" kern="1200"/>
            <a:t>		Splatting</a:t>
          </a:r>
          <a:endParaRPr lang="en-US" sz="2300" kern="1200" dirty="0"/>
        </a:p>
      </dsp:txBody>
      <dsp:txXfrm>
        <a:off x="0" y="1384035"/>
        <a:ext cx="6900512" cy="692017"/>
      </dsp:txXfrm>
    </dsp:sp>
    <dsp:sp modelId="{C7950AFC-FC33-4F77-9D06-C00C9363F642}">
      <dsp:nvSpPr>
        <dsp:cNvPr id="0" name=""/>
        <dsp:cNvSpPr/>
      </dsp:nvSpPr>
      <dsp:spPr>
        <a:xfrm>
          <a:off x="0" y="2076052"/>
          <a:ext cx="6900512" cy="0"/>
        </a:xfrm>
        <a:prstGeom prst="line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accent2">
              <a:hueOff val="-623727"/>
              <a:satOff val="-35969"/>
              <a:lumOff val="36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FA37F7-76A1-4233-97D7-437C24EA615C}">
      <dsp:nvSpPr>
        <dsp:cNvPr id="0" name=""/>
        <dsp:cNvSpPr/>
      </dsp:nvSpPr>
      <dsp:spPr>
        <a:xfrm>
          <a:off x="0" y="2076052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[Technique]:</a:t>
          </a:r>
          <a:r>
            <a:rPr lang="en-US" sz="2300" kern="1200"/>
            <a:t>		Trapping</a:t>
          </a:r>
          <a:endParaRPr lang="en-US" sz="2300" kern="1200" dirty="0"/>
        </a:p>
      </dsp:txBody>
      <dsp:txXfrm>
        <a:off x="0" y="2076052"/>
        <a:ext cx="6900512" cy="692017"/>
      </dsp:txXfrm>
    </dsp:sp>
    <dsp:sp modelId="{78B56FB0-A168-4E79-9FDA-89A771A0D586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accent2">
              <a:hueOff val="-831636"/>
              <a:satOff val="-47959"/>
              <a:lumOff val="49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F5869-52CB-435D-BDC4-E59D7327CD97}">
      <dsp:nvSpPr>
        <dsp:cNvPr id="0" name=""/>
        <dsp:cNvSpPr/>
      </dsp:nvSpPr>
      <dsp:spPr>
        <a:xfrm>
          <a:off x="0" y="2768070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[Performance]:		Sort-Unique</a:t>
          </a:r>
        </a:p>
      </dsp:txBody>
      <dsp:txXfrm>
        <a:off x="0" y="2768070"/>
        <a:ext cx="6900512" cy="692017"/>
      </dsp:txXfrm>
    </dsp:sp>
    <dsp:sp modelId="{39562D76-F0E9-4D2E-8DDA-1BC181D25B06}">
      <dsp:nvSpPr>
        <dsp:cNvPr id="0" name=""/>
        <dsp:cNvSpPr/>
      </dsp:nvSpPr>
      <dsp:spPr>
        <a:xfrm>
          <a:off x="0" y="3460088"/>
          <a:ext cx="6900512" cy="0"/>
        </a:xfrm>
        <a:prstGeom prst="line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accent2">
              <a:hueOff val="-1039545"/>
              <a:satOff val="-59949"/>
              <a:lumOff val="61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0C63F1-EA89-48D4-866D-BD36F5C269B1}">
      <dsp:nvSpPr>
        <dsp:cNvPr id="0" name=""/>
        <dsp:cNvSpPr/>
      </dsp:nvSpPr>
      <dsp:spPr>
        <a:xfrm>
          <a:off x="0" y="3460088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[Technique]:		Smart-Aliassing</a:t>
          </a:r>
        </a:p>
      </dsp:txBody>
      <dsp:txXfrm>
        <a:off x="0" y="3460088"/>
        <a:ext cx="6900512" cy="692017"/>
      </dsp:txXfrm>
    </dsp:sp>
    <dsp:sp modelId="{DD67AA09-0B9E-4C94-B611-01192E064D72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accent2">
              <a:hueOff val="-1247454"/>
              <a:satOff val="-71938"/>
              <a:lumOff val="73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08394F-6FB4-4B9A-BEED-CCB06C20FD6A}">
      <dsp:nvSpPr>
        <dsp:cNvPr id="0" name=""/>
        <dsp:cNvSpPr/>
      </dsp:nvSpPr>
      <dsp:spPr>
        <a:xfrm>
          <a:off x="0" y="4152105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[Technique]:		Parameter Validate Set</a:t>
          </a:r>
        </a:p>
      </dsp:txBody>
      <dsp:txXfrm>
        <a:off x="0" y="4152105"/>
        <a:ext cx="6900512" cy="692017"/>
      </dsp:txXfrm>
    </dsp:sp>
    <dsp:sp modelId="{18DBF20E-BECB-418C-B0AC-87061A1AA6B0}">
      <dsp:nvSpPr>
        <dsp:cNvPr id="0" name=""/>
        <dsp:cNvSpPr/>
      </dsp:nvSpPr>
      <dsp:spPr>
        <a:xfrm>
          <a:off x="0" y="4844123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7C099-5A7A-4645-BF8C-04F7E051E9A0}">
      <dsp:nvSpPr>
        <dsp:cNvPr id="0" name=""/>
        <dsp:cNvSpPr/>
      </dsp:nvSpPr>
      <dsp:spPr>
        <a:xfrm>
          <a:off x="0" y="4844123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[Performance]:		Querying – where in the world</a:t>
          </a:r>
        </a:p>
      </dsp:txBody>
      <dsp:txXfrm>
        <a:off x="0" y="4844123"/>
        <a:ext cx="6900512" cy="692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6A8CDCB-A1B6-31B1-4100-7C99E82AAF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6A3D62-1DF0-CEAC-018A-9500B7B9E6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9F759-D315-44D9-A88F-1AA4A84CE7A7}" type="datetimeFigureOut">
              <a:rPr lang="de-DE" smtClean="0"/>
              <a:t>15.09.2023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086ACE-58F1-D9B2-3D8C-D2C1413BF8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022653-5E82-0AF2-DD48-E99473752F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E8649-EDF1-4ECD-B810-9300CA03F4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3255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E9DB7-E023-466E-847F-7C5CB544F295}" type="datetimeFigureOut">
              <a:rPr lang="de-DE" smtClean="0"/>
              <a:t>15.09.2023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F6E42-FA73-4AFD-B6F8-7A505523AC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149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90203-1A48-4762-BD08-F73C1A6F3756}" type="datetimeFigureOut">
              <a:rPr lang="de-DE" smtClean="0"/>
              <a:t>15.09.2023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130-D55B-467A-8A7F-B38C976810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493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90203-1A48-4762-BD08-F73C1A6F3756}" type="datetimeFigureOut">
              <a:rPr lang="de-DE" smtClean="0"/>
              <a:t>15.09.2023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130-D55B-467A-8A7F-B38C976810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172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90203-1A48-4762-BD08-F73C1A6F3756}" type="datetimeFigureOut">
              <a:rPr lang="de-DE" smtClean="0"/>
              <a:t>15.09.2023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130-D55B-467A-8A7F-B38C976810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6529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90203-1A48-4762-BD08-F73C1A6F3756}" type="datetimeFigureOut">
              <a:rPr lang="de-DE" smtClean="0"/>
              <a:t>15.09.2023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130-D55B-467A-8A7F-B38C976810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951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006" y="344535"/>
            <a:ext cx="7911384" cy="854788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accent5">
                    <a:lumMod val="75000"/>
                  </a:schemeClr>
                </a:solidFill>
                <a:latin typeface="Rockwell Nova Extra Bold" panose="020F0502020204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8959"/>
            <a:ext cx="10515600" cy="4461501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Rockwell Nova" panose="02060503020205020403" pitchFamily="18" charset="0"/>
              </a:defRPr>
            </a:lvl1pPr>
            <a:lvl2pPr>
              <a:defRPr>
                <a:solidFill>
                  <a:schemeClr val="accent2"/>
                </a:solidFill>
                <a:latin typeface="Rockwell Nova" panose="02060503020205020403" pitchFamily="18" charset="0"/>
              </a:defRPr>
            </a:lvl2pPr>
            <a:lvl3pPr>
              <a:defRPr>
                <a:solidFill>
                  <a:schemeClr val="accent2"/>
                </a:solidFill>
                <a:latin typeface="Rockwell Nova" panose="02060503020205020403" pitchFamily="18" charset="0"/>
              </a:defRPr>
            </a:lvl3pPr>
            <a:lvl4pPr>
              <a:defRPr>
                <a:solidFill>
                  <a:schemeClr val="accent2"/>
                </a:solidFill>
                <a:latin typeface="Rockwell Nova" panose="02060503020205020403" pitchFamily="18" charset="0"/>
              </a:defRPr>
            </a:lvl4pPr>
            <a:lvl5pPr>
              <a:defRPr>
                <a:solidFill>
                  <a:schemeClr val="accent2"/>
                </a:solidFill>
                <a:latin typeface="Rockwell Nova" panose="02060503020205020403" pitchFamily="18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1264111-7A99-3382-010B-9E5D1B2545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80867">
            <a:off x="9200668" y="-89820"/>
            <a:ext cx="3063994" cy="172349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7D3FB63-0690-8AB3-77D6-935A6132E6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9434" y="6169810"/>
            <a:ext cx="2254366" cy="563592"/>
          </a:xfrm>
          <a:prstGeom prst="rect">
            <a:avLst/>
          </a:prstGeom>
        </p:spPr>
      </p:pic>
      <p:pic>
        <p:nvPicPr>
          <p:cNvPr id="11" name="Grafik 10" descr="Ein Bild, das Schrift, Grafiken, Logo, Grafikdesign enthält.&#10;&#10;Automatisch generierte Beschreibung">
            <a:extLst>
              <a:ext uri="{FF2B5EF4-FFF2-40B4-BE49-F238E27FC236}">
                <a16:creationId xmlns:a16="http://schemas.microsoft.com/office/drawing/2014/main" id="{1EBED810-6078-4958-2761-5AE9F3ECCBE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929" y="6245901"/>
            <a:ext cx="2247234" cy="48750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280AD21-8662-39C7-0C4D-1968D601676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949" y="5844435"/>
            <a:ext cx="2046113" cy="1150939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A73F5D1-6740-33FA-EFD0-1341DF3075C6}"/>
              </a:ext>
            </a:extLst>
          </p:cNvPr>
          <p:cNvCxnSpPr>
            <a:cxnSpLocks/>
          </p:cNvCxnSpPr>
          <p:nvPr userDrawn="1"/>
        </p:nvCxnSpPr>
        <p:spPr>
          <a:xfrm>
            <a:off x="565211" y="6028180"/>
            <a:ext cx="11061577" cy="0"/>
          </a:xfrm>
          <a:prstGeom prst="line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4A0AD8EB-CF29-E110-C2B6-F2C71CA7EF7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25643" y="453792"/>
            <a:ext cx="1296363" cy="52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63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8610" y="365125"/>
            <a:ext cx="8495190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404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1264111-7A99-3382-010B-9E5D1B2545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65162" y="109893"/>
            <a:ext cx="3529312" cy="198523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7D3FB63-0690-8AB3-77D6-935A6132E6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4808" y="5772289"/>
            <a:ext cx="3237390" cy="809348"/>
          </a:xfrm>
          <a:prstGeom prst="rect">
            <a:avLst/>
          </a:prstGeom>
        </p:spPr>
      </p:pic>
      <p:pic>
        <p:nvPicPr>
          <p:cNvPr id="11" name="Grafik 10" descr="Ein Bild, das Schrift, Grafiken, Logo, Grafikdesign enthält.&#10;&#10;Automatisch generierte Beschreibung">
            <a:extLst>
              <a:ext uri="{FF2B5EF4-FFF2-40B4-BE49-F238E27FC236}">
                <a16:creationId xmlns:a16="http://schemas.microsoft.com/office/drawing/2014/main" id="{1EBED810-6078-4958-2761-5AE9F3ECCBE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091" y="5792652"/>
            <a:ext cx="3227818" cy="70022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280AD21-8662-39C7-0C4D-1968D601676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9315" y="5199725"/>
            <a:ext cx="3237390" cy="182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41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90203-1A48-4762-BD08-F73C1A6F3756}" type="datetimeFigureOut">
              <a:rPr lang="de-DE" smtClean="0"/>
              <a:t>15.09.2023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130-D55B-467A-8A7F-B38C9768101C}" type="slidenum">
              <a:rPr lang="de-DE" smtClean="0"/>
              <a:t>‹#›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25F449-BF3F-A22F-C436-FCBE755581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47700" y="-446881"/>
            <a:ext cx="5715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4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90203-1A48-4762-BD08-F73C1A6F3756}" type="datetimeFigureOut">
              <a:rPr lang="de-DE" smtClean="0"/>
              <a:t>15.09.2023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130-D55B-467A-8A7F-B38C976810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685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90203-1A48-4762-BD08-F73C1A6F3756}" type="datetimeFigureOut">
              <a:rPr lang="de-DE" smtClean="0"/>
              <a:t>15.09.2023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130-D55B-467A-8A7F-B38C976810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169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90203-1A48-4762-BD08-F73C1A6F3756}" type="datetimeFigureOut">
              <a:rPr lang="de-DE" smtClean="0"/>
              <a:t>15.09.2023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130-D55B-467A-8A7F-B38C976810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9584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90203-1A48-4762-BD08-F73C1A6F3756}" type="datetimeFigureOut">
              <a:rPr lang="de-DE" smtClean="0"/>
              <a:t>15.09.2023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130-D55B-467A-8A7F-B38C976810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5686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90203-1A48-4762-BD08-F73C1A6F3756}" type="datetimeFigureOut">
              <a:rPr lang="de-DE" smtClean="0"/>
              <a:t>15.09.2023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6130-D55B-467A-8A7F-B38C976810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86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90203-1A48-4762-BD08-F73C1A6F3756}" type="datetimeFigureOut">
              <a:rPr lang="de-DE" smtClean="0"/>
              <a:t>15.09.2023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A6130-D55B-467A-8A7F-B38C976810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0408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4E7DD6-EE00-39A1-4959-4EBCF80EB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794" y="4322879"/>
            <a:ext cx="10640754" cy="775845"/>
          </a:xfrm>
        </p:spPr>
        <p:txBody>
          <a:bodyPr anchor="b">
            <a:normAutofit fontScale="90000"/>
          </a:bodyPr>
          <a:lstStyle/>
          <a:p>
            <a:r>
              <a:rPr lang="de-DE" sz="4000" dirty="0">
                <a:solidFill>
                  <a:schemeClr val="tx2"/>
                </a:solidFill>
                <a:latin typeface="Rockwell Extra Bold" panose="020F0502020204030204" pitchFamily="18" charset="0"/>
              </a:rPr>
              <a:t>PowerShell Performance &amp; </a:t>
            </a:r>
            <a:r>
              <a:rPr lang="de-DE" sz="4000" dirty="0" err="1">
                <a:solidFill>
                  <a:schemeClr val="tx2"/>
                </a:solidFill>
                <a:latin typeface="Rockwell Extra Bold" panose="020F0502020204030204" pitchFamily="18" charset="0"/>
              </a:rPr>
              <a:t>Technique</a:t>
            </a:r>
            <a:r>
              <a:rPr lang="de-DE" sz="4000" dirty="0">
                <a:solidFill>
                  <a:schemeClr val="tx2"/>
                </a:solidFill>
                <a:latin typeface="Rockwell Extra Bold" panose="020F0502020204030204" pitchFamily="18" charset="0"/>
              </a:rPr>
              <a:t> </a:t>
            </a:r>
            <a:r>
              <a:rPr lang="de-DE" sz="4000" dirty="0" err="1">
                <a:solidFill>
                  <a:schemeClr val="tx2"/>
                </a:solidFill>
                <a:latin typeface="Rockwell Extra Bold" panose="020F0502020204030204" pitchFamily="18" charset="0"/>
              </a:rPr>
              <a:t>Tweaks</a:t>
            </a:r>
            <a:endParaRPr lang="de-DE" sz="4000" dirty="0">
              <a:solidFill>
                <a:schemeClr val="tx2"/>
              </a:solidFill>
              <a:latin typeface="Rockwell Extra Bold" panose="020F05020202040302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2F06DA-ECFA-1F1C-96FD-EBDEF6F84B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3968" y="5275186"/>
            <a:ext cx="9163757" cy="450447"/>
          </a:xfrm>
        </p:spPr>
        <p:txBody>
          <a:bodyPr anchor="ctr">
            <a:normAutofit/>
          </a:bodyPr>
          <a:lstStyle/>
          <a:p>
            <a:r>
              <a:rPr lang="de-DE" sz="2000" dirty="0">
                <a:solidFill>
                  <a:schemeClr val="tx2"/>
                </a:solidFill>
                <a:latin typeface="Rockwell" panose="02060603020205020403" pitchFamily="18" charset="0"/>
              </a:rPr>
              <a:t>The </a:t>
            </a:r>
            <a:r>
              <a:rPr lang="de-DE" sz="2000" dirty="0" err="1">
                <a:solidFill>
                  <a:schemeClr val="tx2"/>
                </a:solidFill>
                <a:latin typeface="Rockwell" panose="02060603020205020403" pitchFamily="18" charset="0"/>
              </a:rPr>
              <a:t>good</a:t>
            </a:r>
            <a:r>
              <a:rPr lang="de-DE" sz="2000" dirty="0">
                <a:solidFill>
                  <a:schemeClr val="tx2"/>
                </a:solidFill>
                <a:latin typeface="Rockwell" panose="02060603020205020403" pitchFamily="18" charset="0"/>
              </a:rPr>
              <a:t>, </a:t>
            </a:r>
            <a:r>
              <a:rPr lang="de-DE" sz="2000" dirty="0" err="1">
                <a:solidFill>
                  <a:schemeClr val="tx2"/>
                </a:solidFill>
                <a:latin typeface="Rockwell" panose="02060603020205020403" pitchFamily="18" charset="0"/>
              </a:rPr>
              <a:t>the</a:t>
            </a:r>
            <a:r>
              <a:rPr lang="de-DE" sz="2000" dirty="0">
                <a:solidFill>
                  <a:schemeClr val="tx2"/>
                </a:solidFill>
                <a:latin typeface="Rockwell" panose="02060603020205020403" pitchFamily="18" charset="0"/>
              </a:rPr>
              <a:t> </a:t>
            </a:r>
            <a:r>
              <a:rPr lang="de-DE" sz="2000" dirty="0" err="1">
                <a:solidFill>
                  <a:schemeClr val="tx2"/>
                </a:solidFill>
                <a:latin typeface="Rockwell" panose="02060603020205020403" pitchFamily="18" charset="0"/>
              </a:rPr>
              <a:t>bad</a:t>
            </a:r>
            <a:r>
              <a:rPr lang="de-DE" sz="2000" dirty="0">
                <a:solidFill>
                  <a:schemeClr val="tx2"/>
                </a:solidFill>
                <a:latin typeface="Rockwell" panose="02060603020205020403" pitchFamily="18" charset="0"/>
              </a:rPr>
              <a:t> and </a:t>
            </a:r>
            <a:r>
              <a:rPr lang="de-DE" sz="2000" dirty="0" err="1">
                <a:solidFill>
                  <a:schemeClr val="tx2"/>
                </a:solidFill>
                <a:latin typeface="Rockwell" panose="02060603020205020403" pitchFamily="18" charset="0"/>
              </a:rPr>
              <a:t>the</a:t>
            </a:r>
            <a:r>
              <a:rPr lang="de-DE" sz="2000" dirty="0">
                <a:solidFill>
                  <a:schemeClr val="tx2"/>
                </a:solidFill>
                <a:latin typeface="Rockwell" panose="02060603020205020403" pitchFamily="18" charset="0"/>
              </a:rPr>
              <a:t> </a:t>
            </a:r>
            <a:r>
              <a:rPr lang="de-DE" sz="2000" dirty="0" err="1">
                <a:solidFill>
                  <a:schemeClr val="tx2"/>
                </a:solidFill>
                <a:latin typeface="Rockwell" panose="02060603020205020403" pitchFamily="18" charset="0"/>
              </a:rPr>
              <a:t>ugly</a:t>
            </a:r>
            <a:endParaRPr lang="de-DE" sz="2000" dirty="0">
              <a:solidFill>
                <a:schemeClr val="tx2"/>
              </a:solidFill>
              <a:latin typeface="Rockwell" panose="02060603020205020403" pitchFamily="18" charset="0"/>
            </a:endParaRPr>
          </a:p>
        </p:txBody>
      </p:sp>
      <p:grpSp>
        <p:nvGrpSpPr>
          <p:cNvPr id="26" name="Group 13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15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9CB208B2-4D81-E128-4FE9-290396DF5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6092" y="92082"/>
            <a:ext cx="6156158" cy="346283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0156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3985C2-12BC-7F80-9344-291390EEA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Get-Topic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CD5354-6C60-DBE2-655D-3961AAD4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544"/>
            <a:ext cx="10515600" cy="5896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Smart-</a:t>
            </a:r>
            <a:r>
              <a:rPr lang="en-US" sz="3600" dirty="0" err="1"/>
              <a:t>Aliassing</a:t>
            </a:r>
            <a:endParaRPr lang="en-US" sz="3600" dirty="0"/>
          </a:p>
        </p:txBody>
      </p:sp>
      <p:pic>
        <p:nvPicPr>
          <p:cNvPr id="6146" name="Picture 2" descr="Project Chaos | rm -rf-memes | ProgrammerHumor.io">
            <a:extLst>
              <a:ext uri="{FF2B5EF4-FFF2-40B4-BE49-F238E27FC236}">
                <a16:creationId xmlns:a16="http://schemas.microsoft.com/office/drawing/2014/main" id="{E0D19982-538E-55FB-613B-78D653255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57" y="2374972"/>
            <a:ext cx="3439886" cy="353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901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3985C2-12BC-7F80-9344-291390EEA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Get-Topic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CD5354-6C60-DBE2-655D-3961AAD4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544"/>
            <a:ext cx="10515600" cy="5896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Querying – Where in the world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66901A-F8C1-1B6E-419A-398FD486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349" y="2317590"/>
            <a:ext cx="4111301" cy="348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53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3985C2-12BC-7F80-9344-291390EEA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Invoke-EndOfSession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CD5354-6C60-DBE2-655D-3961AAD4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1606"/>
            <a:ext cx="10515600" cy="8547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Thank you for your Attention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1661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094A4-8AE2-AE58-4DBD-22ED53D2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about_Speaker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23B8CE-CFCC-60B5-E46A-3578AC577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45" y="1405859"/>
            <a:ext cx="5718112" cy="85478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/>
              <a:t>Get-SpeakerProfile –alias ‘HCRitter’</a:t>
            </a:r>
            <a:br>
              <a:rPr lang="en-US"/>
            </a:br>
            <a:endParaRPr lang="de-DE" dirty="0"/>
          </a:p>
        </p:txBody>
      </p:sp>
      <p:pic>
        <p:nvPicPr>
          <p:cNvPr id="1026" name="Picture 2" descr="Christian Ritter">
            <a:extLst>
              <a:ext uri="{FF2B5EF4-FFF2-40B4-BE49-F238E27FC236}">
                <a16:creationId xmlns:a16="http://schemas.microsoft.com/office/drawing/2014/main" id="{500589D9-C22C-EE41-4ABB-8A084476E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249" y="172966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31FB5C3-0F2D-105E-ACAF-9DA5937CA27F}"/>
              </a:ext>
            </a:extLst>
          </p:cNvPr>
          <p:cNvSpPr txBox="1">
            <a:spLocks/>
          </p:cNvSpPr>
          <p:nvPr/>
        </p:nvSpPr>
        <p:spPr>
          <a:xfrm>
            <a:off x="838200" y="2084896"/>
            <a:ext cx="3810001" cy="50895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Rockwell Nova" panose="020605030202050204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Rockwell Nova" panose="020605030202050204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Rockwell Nova" panose="020605030202050204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Rockwell Nova" panose="020605030202050204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Rockwell Nova" panose="020605030202050204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br>
              <a:rPr lang="en-US"/>
            </a:b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4E52FA8-4BEB-3446-3E98-8F2E04F26469}"/>
              </a:ext>
            </a:extLst>
          </p:cNvPr>
          <p:cNvSpPr txBox="1">
            <a:spLocks/>
          </p:cNvSpPr>
          <p:nvPr/>
        </p:nvSpPr>
        <p:spPr>
          <a:xfrm>
            <a:off x="838200" y="1833253"/>
            <a:ext cx="6626290" cy="103924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Rockwell Nova" panose="020605030202050204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Rockwell Nova" panose="020605030202050204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Rockwell Nova" panose="020605030202050204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Rockwell Nova" panose="020605030202050204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Rockwell Nova" panose="020605030202050204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Name:   Christian Ritter</a:t>
            </a:r>
          </a:p>
          <a:p>
            <a:r>
              <a:rPr lang="en-US"/>
              <a:t>Work: 	  System Engineer @CANCOM</a:t>
            </a:r>
          </a:p>
          <a:p>
            <a:r>
              <a:rPr lang="en-US"/>
              <a:t>Private: Blog-Author, Husband, Father and PowerShell-Nerd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C822B49-4C50-04BE-A07C-1C0ACB530EC7}"/>
              </a:ext>
            </a:extLst>
          </p:cNvPr>
          <p:cNvSpPr txBox="1">
            <a:spLocks/>
          </p:cNvSpPr>
          <p:nvPr/>
        </p:nvSpPr>
        <p:spPr>
          <a:xfrm>
            <a:off x="912845" y="2744115"/>
            <a:ext cx="5718112" cy="8547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Rockwell Nova" panose="020605030202050204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Rockwell Nova" panose="020605030202050204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Rockwell Nova" panose="020605030202050204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Rockwell Nova" panose="020605030202050204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Rockwell Nova" panose="020605030202050204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Get-Intouch</a:t>
            </a:r>
            <a:br>
              <a:rPr lang="en-US"/>
            </a:br>
            <a:endParaRPr lang="de-DE" dirty="0"/>
          </a:p>
        </p:txBody>
      </p:sp>
      <p:pic>
        <p:nvPicPr>
          <p:cNvPr id="8" name="Picture 7" descr="A qr code with a black background&#10;&#10;Description automatically generated">
            <a:extLst>
              <a:ext uri="{FF2B5EF4-FFF2-40B4-BE49-F238E27FC236}">
                <a16:creationId xmlns:a16="http://schemas.microsoft.com/office/drawing/2014/main" id="{297238B2-2262-412B-0390-1E370D3F7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42" y="3171509"/>
            <a:ext cx="2134522" cy="266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83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3985C2-12BC-7F80-9344-291390EEA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Get-SmartQuote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CD5354-6C60-DBE2-655D-3961AAD4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1606"/>
            <a:ext cx="10515600" cy="85478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“If you are the smartest person in the room, then you are in the wrong room.”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6086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3985C2-12BC-7F80-9344-291390EEA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de-DE" sz="5000" dirty="0" err="1"/>
              <a:t>Get</a:t>
            </a:r>
            <a:r>
              <a:rPr lang="de-DE" sz="5000" dirty="0"/>
              <a:t>-Agenda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Inhaltsplatzhalter 2">
            <a:extLst>
              <a:ext uri="{FF2B5EF4-FFF2-40B4-BE49-F238E27FC236}">
                <a16:creationId xmlns:a16="http://schemas.microsoft.com/office/drawing/2014/main" id="{E4103F78-7897-0054-C254-582347D192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04093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fik 4">
            <a:extLst>
              <a:ext uri="{FF2B5EF4-FFF2-40B4-BE49-F238E27FC236}">
                <a16:creationId xmlns:a16="http://schemas.microsoft.com/office/drawing/2014/main" id="{464B5D38-A6F9-16B0-87E4-D3E1501F2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596641" y="138737"/>
            <a:ext cx="3833948" cy="21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30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3985C2-12BC-7F80-9344-291390EEA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Get-Topic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CD5354-6C60-DBE2-655D-3961AAD4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06" y="1584213"/>
            <a:ext cx="10515600" cy="5896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Switch Command Gems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2158F1-7C2C-1242-996A-4D3829B36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780" y="2295170"/>
            <a:ext cx="3956252" cy="30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44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3985C2-12BC-7F80-9344-291390EEA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Get-Topic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CD5354-6C60-DBE2-655D-3961AAD4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06" y="1584213"/>
            <a:ext cx="10515600" cy="5896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File-Reading</a:t>
            </a:r>
          </a:p>
        </p:txBody>
      </p:sp>
      <p:pic>
        <p:nvPicPr>
          <p:cNvPr id="3076" name="Picture 4" descr="Me Reading Instructions on How to Read Faster | Chef Skinner Reading a  Letter | Know Your Meme">
            <a:extLst>
              <a:ext uri="{FF2B5EF4-FFF2-40B4-BE49-F238E27FC236}">
                <a16:creationId xmlns:a16="http://schemas.microsoft.com/office/drawing/2014/main" id="{39A967B9-599A-518C-80F1-562E7439E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820" y="2331134"/>
            <a:ext cx="3984171" cy="319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358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3985C2-12BC-7F80-9344-291390EEA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Get-Topic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CD5354-6C60-DBE2-655D-3961AAD4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06" y="1584213"/>
            <a:ext cx="10515600" cy="5896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Splatting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7ED74B-9F5A-63B7-EBBB-781AEEEA3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760" y="2239345"/>
            <a:ext cx="2468292" cy="373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237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3985C2-12BC-7F80-9344-291390EEA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Get-Topic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CD5354-6C60-DBE2-655D-3961AAD4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06" y="1584213"/>
            <a:ext cx="10515600" cy="5896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Trapping</a:t>
            </a:r>
          </a:p>
        </p:txBody>
      </p:sp>
      <p:pic>
        <p:nvPicPr>
          <p:cNvPr id="5122" name="Picture 2" descr="Its A Trap GIF - Star Wars Admiral Ackbar Its A Trap - Discover &amp; Share GIFs">
            <a:extLst>
              <a:ext uri="{FF2B5EF4-FFF2-40B4-BE49-F238E27FC236}">
                <a16:creationId xmlns:a16="http://schemas.microsoft.com/office/drawing/2014/main" id="{70C66CCC-A526-3E05-0366-B4F3BBF74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181" y="2325969"/>
            <a:ext cx="4743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838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3985C2-12BC-7F80-9344-291390EEA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Get-Topic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CD5354-6C60-DBE2-655D-3961AAD4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06" y="1584213"/>
            <a:ext cx="10515600" cy="5896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Sort-Unique</a:t>
            </a:r>
          </a:p>
        </p:txBody>
      </p:sp>
      <p:pic>
        <p:nvPicPr>
          <p:cNvPr id="5" name="Picture 4" descr="A child wearing a hat and glasses&#10;&#10;Description automatically generated">
            <a:extLst>
              <a:ext uri="{FF2B5EF4-FFF2-40B4-BE49-F238E27FC236}">
                <a16:creationId xmlns:a16="http://schemas.microsoft.com/office/drawing/2014/main" id="{57EF50B6-1F08-7D25-F5C4-BB1F512DF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139" y="2279193"/>
            <a:ext cx="4667383" cy="348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54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0</TotalTime>
  <Words>152</Words>
  <Application>Microsoft Office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Rockwell</vt:lpstr>
      <vt:lpstr>Rockwell Extra Bold</vt:lpstr>
      <vt:lpstr>Rockwell Nova</vt:lpstr>
      <vt:lpstr>Rockwell Nova Extra Bold</vt:lpstr>
      <vt:lpstr>Office</vt:lpstr>
      <vt:lpstr>PowerShell Performance &amp; Technique Tweaks</vt:lpstr>
      <vt:lpstr>about_Speaker</vt:lpstr>
      <vt:lpstr>Get-SmartQuote</vt:lpstr>
      <vt:lpstr>Get-Agenda</vt:lpstr>
      <vt:lpstr>Get-Topic</vt:lpstr>
      <vt:lpstr>Get-Topic</vt:lpstr>
      <vt:lpstr>Get-Topic</vt:lpstr>
      <vt:lpstr>Get-Topic</vt:lpstr>
      <vt:lpstr>Get-Topic</vt:lpstr>
      <vt:lpstr>Get-Topic</vt:lpstr>
      <vt:lpstr>Get-Topic</vt:lpstr>
      <vt:lpstr>Invoke-EndOfSession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</dc:title>
  <dc:creator>Holger Voges</dc:creator>
  <cp:lastModifiedBy>Christian Ritter</cp:lastModifiedBy>
  <cp:revision>3</cp:revision>
  <dcterms:created xsi:type="dcterms:W3CDTF">2023-09-10T19:32:09Z</dcterms:created>
  <dcterms:modified xsi:type="dcterms:W3CDTF">2023-09-15T09:13:59Z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b6d57f-d8dd-45e6-b5bb-584f153d256b_Enabled">
    <vt:lpwstr>true</vt:lpwstr>
  </property>
  <property fmtid="{D5CDD505-2E9C-101B-9397-08002B2CF9AE}" pid="3" name="MSIP_Label_3bb6d57f-d8dd-45e6-b5bb-584f153d256b_SetDate">
    <vt:lpwstr>2023-09-10T20:25:23Z</vt:lpwstr>
  </property>
  <property fmtid="{D5CDD505-2E9C-101B-9397-08002B2CF9AE}" pid="4" name="MSIP_Label_3bb6d57f-d8dd-45e6-b5bb-584f153d256b_Method">
    <vt:lpwstr>Standard</vt:lpwstr>
  </property>
  <property fmtid="{D5CDD505-2E9C-101B-9397-08002B2CF9AE}" pid="5" name="MSIP_Label_3bb6d57f-d8dd-45e6-b5bb-584f153d256b_Name">
    <vt:lpwstr>defa4170-0d19-0005-0004-bc88714345d2</vt:lpwstr>
  </property>
  <property fmtid="{D5CDD505-2E9C-101B-9397-08002B2CF9AE}" pid="6" name="MSIP_Label_3bb6d57f-d8dd-45e6-b5bb-584f153d256b_SiteId">
    <vt:lpwstr>08d8dffc-4a0e-4d94-92d9-9b402da85ee5</vt:lpwstr>
  </property>
  <property fmtid="{D5CDD505-2E9C-101B-9397-08002B2CF9AE}" pid="7" name="MSIP_Label_3bb6d57f-d8dd-45e6-b5bb-584f153d256b_ActionId">
    <vt:lpwstr>b87df548-29fb-4178-bc47-034102102b78</vt:lpwstr>
  </property>
  <property fmtid="{D5CDD505-2E9C-101B-9397-08002B2CF9AE}" pid="8" name="MSIP_Label_3bb6d57f-d8dd-45e6-b5bb-584f153d256b_ContentBits">
    <vt:lpwstr>0</vt:lpwstr>
  </property>
</Properties>
</file>